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1" r:id="rId2"/>
    <p:sldId id="858" r:id="rId3"/>
    <p:sldId id="824" r:id="rId4"/>
    <p:sldId id="825" r:id="rId5"/>
    <p:sldId id="826" r:id="rId6"/>
    <p:sldId id="827" r:id="rId7"/>
    <p:sldId id="828" r:id="rId8"/>
    <p:sldId id="829" r:id="rId9"/>
    <p:sldId id="830" r:id="rId10"/>
    <p:sldId id="831" r:id="rId11"/>
    <p:sldId id="832" r:id="rId12"/>
    <p:sldId id="833" r:id="rId13"/>
    <p:sldId id="834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43" r:id="rId23"/>
    <p:sldId id="844" r:id="rId24"/>
    <p:sldId id="845" r:id="rId25"/>
    <p:sldId id="846" r:id="rId26"/>
    <p:sldId id="847" r:id="rId27"/>
    <p:sldId id="848" r:id="rId28"/>
    <p:sldId id="849" r:id="rId29"/>
    <p:sldId id="850" r:id="rId30"/>
    <p:sldId id="851" r:id="rId31"/>
    <p:sldId id="852" r:id="rId32"/>
    <p:sldId id="853" r:id="rId33"/>
    <p:sldId id="854" r:id="rId34"/>
    <p:sldId id="855" r:id="rId35"/>
    <p:sldId id="856" r:id="rId36"/>
    <p:sldId id="857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45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id="{6B833456-314A-4462-B1F3-070B3F1E14B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id="{1AF86C8F-E0D9-4CE9-9AA5-C26179ED193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3222CB6-94A5-4062-B91A-4AF5EC7C86F9}" type="datetime1">
              <a:rPr lang="de-DE"/>
              <a:pPr lvl="0"/>
              <a:t>25.06.2024</a:t>
            </a:fld>
            <a:endParaRPr lang="de-DE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id="{C2F68E46-2326-4AD6-A686-1FC04533CC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id="{934DF432-AB7A-400B-A306-C511ABDC8B2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id="{C9A43067-E46D-4C0A-A047-E863192CFD7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id="{FD9F156D-BBF4-47D5-916E-FA5B0B21BA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6CD70BE-E8A9-49CB-BE29-5E4711AC0D0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47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6DB81FD-9B1C-4686-B665-1011F0FD51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8A7B3F7C-E3C9-494A-BFBC-61DF8A5EF8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E44DFBB-8DBC-499A-A3BD-5A42C01F13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E3E5767-9A1B-47F8-B083-77DBF17CF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E8ADA-5D6E-4BE3-8A61-1BF4C9B275B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970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C344F77-3C93-4B2E-9901-A670FC0FEF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78B37BAB-628A-440D-93D9-F32376F4F24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D62B706-B08E-4B2B-AF1A-1B331D8CF9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FEBBDAC-D4DE-401B-B6BF-65095D1553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7E86C-4677-45FA-AB8D-3F7AC608C26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5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id="{8F3947E8-B40C-48F6-B7F6-FCD16FA2AC4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F82BBF30-F4E3-4A6C-BE9D-A306BD0E7CD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3E92A04-9FCD-42A8-8E2C-58B4E6648B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F1EB3367-A5A7-4E7B-8363-8E77A1A7B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28BAAD-DD40-4E51-9341-9D903666C4D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0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2049E924-0C16-4DBF-AF54-CD307B918C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3A0E4E1-DC2E-4215-955E-0E4EE5C511F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1C8F054C-2BBD-472E-8AE9-0B32080222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0F05783F-B12C-4525-BC4C-60585272E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971622-6C63-4D68-BA4C-ECA53C44F60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5192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F503A13-6478-419A-949A-08223CB896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627ABE55-EC85-472E-BE0C-F7204BB5B4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34E185C-9F9B-41E4-9FF3-7435D2BD6A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597F599A-7286-4478-BDDE-D9D5C36CA4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463FC7-009F-4D03-92F1-AE546541061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54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6B66AE50-52A9-436C-B82F-0830987ABF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C48A576-27C5-4F94-993D-89B89D8EFF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530084FA-06DB-4F20-A4DC-41262D56C72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3E467401-9A49-4D3F-925D-3FF46AF441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40F5087D-EE8A-4AEE-A483-2E3574EEB3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29D7C7-6E9F-4D40-A3B6-E6A8A036C79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92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F84AD9D-963E-4C1D-AB0C-BF1D4095F5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829860D8-34A8-40AA-A623-88732D7D2B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EDB4B13C-E243-48A4-966F-CA7475E6FD3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id="{CE1BDC17-B556-42C4-8C03-0BF91916CD9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id="{0F6E3323-D7AB-4C0A-ADDE-80CB4F59D67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Footer_20_Placeholder_20_7">
            <a:extLst>
              <a:ext uri="{FF2B5EF4-FFF2-40B4-BE49-F238E27FC236}">
                <a16:creationId xmlns:a16="http://schemas.microsoft.com/office/drawing/2014/main" id="{6B90DB3C-1820-4BF3-A50D-AC957871BD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_20_Number_20_Placeholder_20_8">
            <a:extLst>
              <a:ext uri="{FF2B5EF4-FFF2-40B4-BE49-F238E27FC236}">
                <a16:creationId xmlns:a16="http://schemas.microsoft.com/office/drawing/2014/main" id="{0F908CFE-AF41-42D0-BB2F-B10ABAF569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ACC3BB-9453-422B-9404-B7EC18077AA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67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324952B-7A7B-4CE8-988B-C6A1BD2B26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_20_Placeholder_20_3">
            <a:extLst>
              <a:ext uri="{FF2B5EF4-FFF2-40B4-BE49-F238E27FC236}">
                <a16:creationId xmlns:a16="http://schemas.microsoft.com/office/drawing/2014/main" id="{8588C449-5775-4FBA-8022-64AB7493DE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C3438B40-DF46-489B-BA1A-E3B4E50834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82BB28-4722-4F91-BD88-C4D169C9EE8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79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_20_Placeholder_20_2">
            <a:extLst>
              <a:ext uri="{FF2B5EF4-FFF2-40B4-BE49-F238E27FC236}">
                <a16:creationId xmlns:a16="http://schemas.microsoft.com/office/drawing/2014/main" id="{8B961B2C-88A4-4B6E-B59D-2F650DB805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id="{55C82A3F-5E26-439D-95B0-00E7D2B211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73194C-36E4-465E-994B-7C93FEBE51C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92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7281EBA-8E0D-4775-AFBF-D9935A9DF7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C8013FF9-4B8D-4C81-92B2-3D38F708B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EE822225-F8C1-4571-BADB-D37AEAEEC2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D10DDD4A-73E4-4501-8FBF-998231DC3E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286E4A1B-4990-46EE-BC43-175DA91489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7EE205-8CDE-4F10-92C8-F8EA458692B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64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9457652-BDFB-4AF8-A345-7A30932A3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id="{DFFB7210-88F2-42F6-834C-FBEAB75BC00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2F90FBD2-94F0-4539-BF65-6AD618B20F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7E817B34-5E0E-45AE-A890-23024390CF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A7E661AF-6061-4F7A-92CD-4F8722064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9F10E-6859-4D56-851F-5CECEC1E29A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id="{06C1C663-5EE5-4445-A017-54D3C15274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336" y="365129"/>
            <a:ext cx="7388352" cy="7687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EC4C6433-2AC2-4D57-875F-2554E338AD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2336" y="1304547"/>
            <a:ext cx="8314940" cy="4872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6954A0AA-A1CF-4C6D-B001-96915F57A5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E9F6C84E-B62F-402C-B2AE-6C738F6680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2593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E854592-41CE-45CB-961C-355182F47769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1C3665D9-88A6-4707-826E-4C8315F304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/>
          <a:p>
            <a:pPr lvl="0"/>
            <a:r>
              <a:rPr lang="en-US" sz="3600" b="1"/>
              <a:t>Business Process Management:</a:t>
            </a:r>
            <a:br>
              <a:rPr lang="en-US" sz="3600" b="1"/>
            </a:br>
            <a:r>
              <a:rPr lang="en-US" sz="3600" b="1"/>
              <a:t>Concepts, Languages, Architectures</a:t>
            </a:r>
            <a:br>
              <a:rPr lang="en-US" sz="3600" b="1"/>
            </a:br>
            <a:br>
              <a:rPr lang="en-US" sz="3600" b="1"/>
            </a:br>
            <a:r>
              <a:rPr lang="en-US" sz="2500" b="1"/>
              <a:t>4</a:t>
            </a:r>
            <a:r>
              <a:rPr lang="en-US" sz="2500" b="1" baseline="30000"/>
              <a:t>th</a:t>
            </a:r>
            <a:r>
              <a:rPr lang="en-US" sz="2500" b="1"/>
              <a:t> 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AF2A2589-E2A4-44BA-B408-32B3C15B77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724402"/>
            <a:ext cx="6400800" cy="1713719"/>
          </a:xfrm>
        </p:spPr>
        <p:txBody>
          <a:bodyPr/>
          <a:lstStyle/>
          <a:p>
            <a:pPr lvl="0"/>
            <a:r>
              <a:rPr lang="en-US" dirty="0"/>
              <a:t>Mathias Weske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Figures Chapter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C18AEF83-D763-446D-8073-60F8B6668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AC876A51-25FF-43FC-B858-1FAA8EA80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3CED18C4-DCE0-4A1D-99F5-0F45B15C0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F034A8AE-7FB9-45B9-B174-C7CD1E7B3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F83F97FC-3958-4B8B-8539-19907E9EB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8D4AB0E3-4668-4492-A47C-755D18147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C96DCE37-9E92-4855-9E20-1CACD8D32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649E1EF8-5406-4750-8BA3-2A4DE8B64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960D6D6B-4D3F-421C-BD38-9E6BFDF68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0382" y="342900"/>
            <a:ext cx="3723234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D7AF138F-5246-4C16-A67D-535350CE8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360540BB-35BF-4798-BFE2-65AD16B0BC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70EC1244-1C52-4399-B56D-D26E890C4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This PowerPoint </a:t>
            </a:r>
            <a:r>
              <a:rPr lang="de-DE" sz="2400" dirty="0" err="1"/>
              <a:t>file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in</a:t>
            </a:r>
          </a:p>
          <a:p>
            <a:pPr lvl="1"/>
            <a:r>
              <a:rPr lang="de-DE" sz="2000" dirty="0"/>
              <a:t>Mathias Weske, Business </a:t>
            </a:r>
            <a:r>
              <a:rPr lang="de-DE" sz="2000" dirty="0" err="1"/>
              <a:t>Process</a:t>
            </a:r>
            <a:r>
              <a:rPr lang="de-DE" sz="2000" dirty="0"/>
              <a:t> Management: </a:t>
            </a:r>
            <a:r>
              <a:rPr lang="de-DE" sz="2000" dirty="0" err="1"/>
              <a:t>Concepts</a:t>
            </a:r>
            <a:r>
              <a:rPr lang="de-DE" sz="2000" dirty="0"/>
              <a:t>, </a:t>
            </a:r>
            <a:r>
              <a:rPr lang="de-DE" sz="2000" dirty="0" err="1"/>
              <a:t>Languages</a:t>
            </a:r>
            <a:r>
              <a:rPr lang="de-DE" sz="2000" dirty="0"/>
              <a:t>, </a:t>
            </a:r>
            <a:r>
              <a:rPr lang="de-DE" sz="2000" dirty="0" err="1"/>
              <a:t>Architectures</a:t>
            </a:r>
            <a:r>
              <a:rPr lang="de-DE" sz="2000" dirty="0"/>
              <a:t>, 4th </a:t>
            </a:r>
            <a:r>
              <a:rPr lang="de-DE" sz="2000" dirty="0" err="1"/>
              <a:t>edition</a:t>
            </a:r>
            <a:r>
              <a:rPr lang="de-DE" sz="2000" dirty="0"/>
              <a:t>, 2024, Hardcover ISBN: 978-3-662-69517-3, eBook ISBN: 978-3-662-69518-0 © Springer-Verlag GmbH Germany, </a:t>
            </a:r>
            <a:r>
              <a:rPr lang="de-DE" sz="2000" dirty="0" err="1"/>
              <a:t>part</a:t>
            </a:r>
            <a:r>
              <a:rPr lang="de-DE" sz="2000" dirty="0"/>
              <a:t> of Springer Nature 2024, 2019, 2012, 2007</a:t>
            </a:r>
          </a:p>
          <a:p>
            <a:pPr lvl="0">
              <a:spcBef>
                <a:spcPts val="600"/>
              </a:spcBef>
            </a:pP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slide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picture</a:t>
            </a:r>
            <a:r>
              <a:rPr lang="de-DE" sz="2400" dirty="0"/>
              <a:t> in PNG-format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caption</a:t>
            </a:r>
            <a:r>
              <a:rPr lang="de-DE" sz="2400" dirty="0"/>
              <a:t> and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.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illegal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 from </a:t>
            </a:r>
            <a:r>
              <a:rPr lang="de-DE" sz="2400" dirty="0" err="1"/>
              <a:t>any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.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Commercial </a:t>
            </a:r>
            <a:r>
              <a:rPr lang="de-DE" sz="2400" dirty="0" err="1"/>
              <a:t>use</a:t>
            </a:r>
            <a:r>
              <a:rPr lang="de-DE" sz="2400" dirty="0"/>
              <a:t> in </a:t>
            </a:r>
            <a:r>
              <a:rPr lang="de-DE" sz="2400" dirty="0" err="1"/>
              <a:t>any</a:t>
            </a:r>
            <a:r>
              <a:rPr lang="de-DE" sz="2400" dirty="0"/>
              <a:t> form </a:t>
            </a:r>
            <a:r>
              <a:rPr lang="de-DE" sz="2400" dirty="0" err="1"/>
              <a:t>is</a:t>
            </a:r>
            <a:r>
              <a:rPr lang="de-DE" sz="2400" dirty="0"/>
              <a:t> not </a:t>
            </a:r>
            <a:r>
              <a:rPr lang="de-DE" sz="2400" dirty="0" err="1"/>
              <a:t>allowed</a:t>
            </a:r>
            <a:r>
              <a:rPr lang="de-DE" sz="2400" dirty="0"/>
              <a:t> 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prior</a:t>
            </a:r>
            <a:r>
              <a:rPr lang="de-DE" sz="2400" dirty="0"/>
              <a:t> </a:t>
            </a:r>
            <a:r>
              <a:rPr lang="de-DE" sz="2400" dirty="0" err="1"/>
              <a:t>written</a:t>
            </a:r>
            <a:r>
              <a:rPr lang="de-DE" sz="2400" dirty="0"/>
              <a:t> </a:t>
            </a:r>
            <a:r>
              <a:rPr lang="de-DE" sz="2400" dirty="0" err="1"/>
              <a:t>approval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Springer-Verlag</a:t>
            </a:r>
          </a:p>
          <a:p>
            <a:pPr lvl="0">
              <a:spcBef>
                <a:spcPts val="600"/>
              </a:spcBef>
            </a:pPr>
            <a:endParaRPr lang="de-DE" sz="2400" dirty="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65E8A330-38ED-4643-856C-9ACD71C36E3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4EAB5-FFC2-4B28-8DD4-45C18603DBE2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37336B3E-7EDC-45FD-B8D0-6B97E2F07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383353"/>
            <a:ext cx="8229600" cy="60912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293E7A2D-7E75-4569-A622-80BCB9CA9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329C4BA4-62FD-4EE1-A550-BD15C0326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0934" y="342900"/>
            <a:ext cx="6722131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B460DD5D-E628-4B12-82CF-43B738A00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930" y="342900"/>
            <a:ext cx="6806138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B68C1A5F-8D7C-4A6E-83AF-028B353B2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6771" y="342900"/>
            <a:ext cx="5110457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E87FB034-14EA-4748-95AF-93DAE0C09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702" y="342900"/>
            <a:ext cx="7154594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E8DDE4B9-DF83-4BAB-85AF-FEDCCD2E6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6343" y="342900"/>
            <a:ext cx="493131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34E0EDA6-A428-44C2-8CE1-A284CB678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908" y="342900"/>
            <a:ext cx="724218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6B3BF5D3-26CA-4F75-85DE-1E05BDDF1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874" y="342900"/>
            <a:ext cx="7864251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8B19775-21B2-41C3-98EF-12292B39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A0056B0F-4B80-4B75-BECE-61BEFC534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B3A5269F-EEF5-4DD7-813B-FC15D963D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F92D9ECB-884F-47BE-8240-45BF59D4A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3E516C3E-E2E2-4761-9871-B59A8AF2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67F04EB-D61E-423A-8EFF-38FCF338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EF00F5C1-56B5-4A51-AF69-1326B7078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3F4ED751-0035-4AD1-BF64-9AE29A7FB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5B87BAD5-E793-4DE9-A440-20181C297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389750"/>
            <a:ext cx="8229600" cy="60784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0B7AED9C-7EBC-4B5E-A506-3EA49541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D1C889EA-620B-441B-9F15-7A6C96841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26B646C3-6336-4813-96FB-C8F532012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AEA2F41D-825D-4501-A2B8-E102D98A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D1A9051F-4295-4F52-B6B8-0F8A6597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4DCDCC78-A178-4F4A-92FC-C72B2FB12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113</Words>
  <Application>Microsoft Office PowerPoint</Application>
  <PresentationFormat>On-screen Show (4:3)</PresentationFormat>
  <Paragraphs>10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Office</vt:lpstr>
      <vt:lpstr>Business Process Management: Concepts, Languages, Architectures  4th Edition</vt:lpstr>
      <vt:lpstr>Legal Notice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Booktitle</dc:title>
  <dc:creator>Leon Bein</dc:creator>
  <cp:lastModifiedBy>Weske, Mathias</cp:lastModifiedBy>
  <cp:revision>5</cp:revision>
  <dcterms:created xsi:type="dcterms:W3CDTF">2024-04-14T11:42:21Z</dcterms:created>
  <dcterms:modified xsi:type="dcterms:W3CDTF">2024-06-25T06:49:54Z</dcterms:modified>
</cp:coreProperties>
</file>