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557" r:id="rId3"/>
    <p:sldId id="837" r:id="rId4"/>
    <p:sldId id="838" r:id="rId5"/>
    <p:sldId id="839" r:id="rId6"/>
    <p:sldId id="840" r:id="rId7"/>
    <p:sldId id="841" r:id="rId8"/>
    <p:sldId id="842" r:id="rId9"/>
    <p:sldId id="843" r:id="rId10"/>
    <p:sldId id="844" r:id="rId11"/>
    <p:sldId id="845" r:id="rId12"/>
    <p:sldId id="846" r:id="rId13"/>
    <p:sldId id="847" r:id="rId14"/>
    <p:sldId id="848" r:id="rId15"/>
    <p:sldId id="849" r:id="rId16"/>
    <p:sldId id="850" r:id="rId17"/>
    <p:sldId id="851" r:id="rId18"/>
    <p:sldId id="852" r:id="rId19"/>
    <p:sldId id="853" r:id="rId20"/>
    <p:sldId id="854" r:id="rId21"/>
    <p:sldId id="855" r:id="rId22"/>
    <p:sldId id="856" r:id="rId23"/>
    <p:sldId id="857" r:id="rId24"/>
    <p:sldId id="858" r:id="rId25"/>
    <p:sldId id="859" r:id="rId26"/>
    <p:sldId id="860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_20_Placeholder_20_1">
            <a:extLst>
              <a:ext uri="{FF2B5EF4-FFF2-40B4-BE49-F238E27FC236}">
                <a16:creationId xmlns:a16="http://schemas.microsoft.com/office/drawing/2014/main" xmlns="" id="{C4DE983B-F7C3-4623-A18A-0A213C679DA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_20_Placeholder_20_2">
            <a:extLst>
              <a:ext uri="{FF2B5EF4-FFF2-40B4-BE49-F238E27FC236}">
                <a16:creationId xmlns:a16="http://schemas.microsoft.com/office/drawing/2014/main" xmlns="" id="{4A659ED6-8089-42A5-A3DB-AF265D5AE66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765F415-3346-4B9B-AE90-92DB99FDC24E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4" name="Slide_20_Image_20_Placeholder_20_3">
            <a:extLst>
              <a:ext uri="{FF2B5EF4-FFF2-40B4-BE49-F238E27FC236}">
                <a16:creationId xmlns:a16="http://schemas.microsoft.com/office/drawing/2014/main" xmlns="" id="{1956D766-8A06-4668-903E-A045C3AC1E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_20_Placeholder_20_4">
            <a:extLst>
              <a:ext uri="{FF2B5EF4-FFF2-40B4-BE49-F238E27FC236}">
                <a16:creationId xmlns:a16="http://schemas.microsoft.com/office/drawing/2014/main" xmlns="" id="{80827724-4674-4B49-9E39-715C271D55C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7A2A3A50-1CA4-4C0E-AFDA-6CC892BCC65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7F34D2C8-7F36-45CA-9426-51E11DE2942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CD3EDE5-C81F-4D90-8B02-6AE3EF568B2B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5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5F5752F8-B069-4472-923B-766C3862C51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xmlns="" id="{BCA7F5F9-C70A-4621-AA77-CAB820276C8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457B3089-C956-49D5-8EC6-0B939A75D5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8D1E9-BFD6-45C6-BD9F-08F683C27A04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599215EC-BAC1-4B3C-824F-9CC281E473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DE95334F-BF7B-46BD-B5B3-2FF32EDD8D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3DAE5F-F572-4938-87E8-74911BAAA73D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735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68D004A7-B502-4427-8D0C-79548E3F74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xmlns="" id="{BC5257F2-DB27-41B6-A59E-F301C453389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06177FDF-05CE-4CDD-B14E-A3740C59AC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A7F75F-1313-444F-B67A-60743C58FAD0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8A6552CA-95BB-438E-8D6C-A11AD0E0FE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0E98EFBF-3756-41D4-B3EE-DCFC4F5610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76B4B9-A2BB-45B1-BF45-95D730547E5B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3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_20_Title_20_1">
            <a:extLst>
              <a:ext uri="{FF2B5EF4-FFF2-40B4-BE49-F238E27FC236}">
                <a16:creationId xmlns:a16="http://schemas.microsoft.com/office/drawing/2014/main" xmlns="" id="{BFA1BE88-CA2C-4EDA-A07E-24842AD233E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xmlns="" id="{1CA5FC23-883E-41F5-AD53-3A12963DFDA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7E50B3EB-0C02-40BD-97DE-B6E8ED7872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F32DE4-7E2A-48A8-BF16-AA7CA1218526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2323A256-EC4C-4805-B294-20A1F86436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703FD614-FFFC-46F5-90FB-5E2C5335F5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35D2D8-3A33-468C-831A-72BFB9E97A1A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6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6D9FB1AC-C930-4467-8443-0E71B755BC9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75BACA71-F7E6-472A-86C2-30148AEC486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E2E83133-6E4E-4D08-9650-89DB90F895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F6EC80-A8AD-44CD-9504-53A90290FC9D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xmlns="" id="{8ABBA215-FDC4-44C7-9E2B-441318C092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E5892A-6442-4ADF-9F2D-A791A69E773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209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11D366FE-D077-4A47-A005-634F4EC014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xmlns="" id="{C5F734E9-F7B4-4F7C-8710-EA195A3824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2E6B9B1D-2F61-493C-890B-449B7E1A4D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A1E8AD-6FB7-4098-A7C8-C273A4906873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20852BE7-ED7F-4642-925F-C5C54EDAAE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5B215224-CF9A-44B9-9890-E77DC2DC32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38249F-BB31-4FB5-8187-678EEEF7116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8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EE384F84-A21C-4B41-BD3C-F9CFBFA619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EDF2F291-43A0-48EE-8A65-43891691414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xmlns="" id="{71E84DE0-411B-4957-9968-80C1EE1D968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_20_Placeholder_20_4">
            <a:extLst>
              <a:ext uri="{FF2B5EF4-FFF2-40B4-BE49-F238E27FC236}">
                <a16:creationId xmlns:a16="http://schemas.microsoft.com/office/drawing/2014/main" xmlns="" id="{9DC6493D-D0EC-493E-959F-4AC7215443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2C060D-29AD-4000-B719-C78BB4122914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2F09F6E6-4EDD-4171-B693-F6721EC4D8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78F9AC64-B72A-4BF0-8914-3C1B8E693D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B7FD88-425C-48FF-8661-D6310FAB9E0F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8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70D4BAA3-B207-48BA-A981-D4777D6F91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xmlns="" id="{7B28E2BE-832D-4E90-9891-9BFC5687FE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xmlns="" id="{BD7E6A50-668B-4B9F-A977-BB00DF1AC71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_20_Placeholder_20_4">
            <a:extLst>
              <a:ext uri="{FF2B5EF4-FFF2-40B4-BE49-F238E27FC236}">
                <a16:creationId xmlns:a16="http://schemas.microsoft.com/office/drawing/2014/main" xmlns="" id="{6DBD2F5E-33DF-48FC-A75C-4AE56B8C598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_20_Placeholder_20_5">
            <a:extLst>
              <a:ext uri="{FF2B5EF4-FFF2-40B4-BE49-F238E27FC236}">
                <a16:creationId xmlns:a16="http://schemas.microsoft.com/office/drawing/2014/main" xmlns="" id="{37073336-74C7-45A0-8A64-2E7A40AB279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_20_Placeholder_20_6">
            <a:extLst>
              <a:ext uri="{FF2B5EF4-FFF2-40B4-BE49-F238E27FC236}">
                <a16:creationId xmlns:a16="http://schemas.microsoft.com/office/drawing/2014/main" xmlns="" id="{ACD404C4-B756-4B24-B6C3-CEB2D6391B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1B6C8E-CEF1-4618-9B3C-5E38749EF875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8" name="Footer_20_Placeholder_20_7">
            <a:extLst>
              <a:ext uri="{FF2B5EF4-FFF2-40B4-BE49-F238E27FC236}">
                <a16:creationId xmlns:a16="http://schemas.microsoft.com/office/drawing/2014/main" xmlns="" id="{D97763F2-3396-40CD-B16A-A460529E53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9" name="Slide_20_Number_20_Placeholder_20_8">
            <a:extLst>
              <a:ext uri="{FF2B5EF4-FFF2-40B4-BE49-F238E27FC236}">
                <a16:creationId xmlns:a16="http://schemas.microsoft.com/office/drawing/2014/main" xmlns="" id="{CD4D4A5C-CD05-41B4-BC37-CB2FAA994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0407FD-5807-4E40-9377-C2D943F254C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7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A21D619B-FC50-4DCD-B66B-1279DFCA364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_20_Placeholder_20_2">
            <a:extLst>
              <a:ext uri="{FF2B5EF4-FFF2-40B4-BE49-F238E27FC236}">
                <a16:creationId xmlns:a16="http://schemas.microsoft.com/office/drawing/2014/main" xmlns="" id="{9D910FD3-AEEA-4B42-9080-8D7D1321EB8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63E631-5F92-40C5-8E56-EE6FDB0CAB11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4" name="Footer_20_Placeholder_20_3">
            <a:extLst>
              <a:ext uri="{FF2B5EF4-FFF2-40B4-BE49-F238E27FC236}">
                <a16:creationId xmlns:a16="http://schemas.microsoft.com/office/drawing/2014/main" xmlns="" id="{3A8A90FD-8703-4B83-B076-46A6838C73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5" name="Slide_20_Number_20_Placeholder_20_4">
            <a:extLst>
              <a:ext uri="{FF2B5EF4-FFF2-40B4-BE49-F238E27FC236}">
                <a16:creationId xmlns:a16="http://schemas.microsoft.com/office/drawing/2014/main" xmlns="" id="{42D644BB-D1C5-47EC-92C7-8CF5E418CD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782683-7B58-4DEB-8CA0-4F6A925D723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9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20_Placeholder_20_1">
            <a:extLst>
              <a:ext uri="{FF2B5EF4-FFF2-40B4-BE49-F238E27FC236}">
                <a16:creationId xmlns:a16="http://schemas.microsoft.com/office/drawing/2014/main" xmlns="" id="{F9D2FD0B-CA0D-4FFB-AB04-0A4906CC19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3581403" y="6356351"/>
            <a:ext cx="2133596" cy="365129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fld id="{965B2408-299D-410A-BDDA-0ECFCBDC6DE1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3" name="Slide_20_Number_20_Placeholder_20_3">
            <a:extLst>
              <a:ext uri="{FF2B5EF4-FFF2-40B4-BE49-F238E27FC236}">
                <a16:creationId xmlns:a16="http://schemas.microsoft.com/office/drawing/2014/main" xmlns="" id="{C33983EE-19B0-4BE7-A3A2-B2E4A45868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25C6D45A-AFE2-45AF-B17E-CF270101175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5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EB72239A-3CDC-4F5E-B6CF-F85B1A4385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763A2468-5953-41EA-8519-02264F2008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xmlns="" id="{F2294F26-B280-4BDC-8615-A43EE62A6EF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_20_Placeholder_20_4">
            <a:extLst>
              <a:ext uri="{FF2B5EF4-FFF2-40B4-BE49-F238E27FC236}">
                <a16:creationId xmlns:a16="http://schemas.microsoft.com/office/drawing/2014/main" xmlns="" id="{7B16C164-2C89-40E7-91ED-0808768B02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BAB532-7CAF-4C75-8F5E-548B8B28646A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44677A69-D5CC-4503-9B5D-5B04559622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2E667AA8-852B-4C41-8C0D-79FAA762A8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6681BF-1E72-4679-A3BD-64C8C756DCE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6AA0A59A-F787-47B6-8EBD-02856E9A8E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_20_Placeholder_20_2">
            <a:extLst>
              <a:ext uri="{FF2B5EF4-FFF2-40B4-BE49-F238E27FC236}">
                <a16:creationId xmlns:a16="http://schemas.microsoft.com/office/drawing/2014/main" xmlns="" id="{854350F7-5E82-4CFB-9448-22650C993AE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xmlns="" id="{F379F765-9F85-4F89-B3F8-D87F2901930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_20_Placeholder_20_4">
            <a:extLst>
              <a:ext uri="{FF2B5EF4-FFF2-40B4-BE49-F238E27FC236}">
                <a16:creationId xmlns:a16="http://schemas.microsoft.com/office/drawing/2014/main" xmlns="" id="{51171DD3-8B42-4F4F-96CC-0854EC45DC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3890A8-F917-4EEF-B24B-B6C79E1BDA6B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3D3F7F45-6493-41AD-A7C3-E133B4E5E0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DCFBD836-275B-49EF-8528-EA5513BB5A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1F77FD-2835-4E1C-974C-1F3DBCBCEC57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2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Placeholder_20_1">
            <a:extLst>
              <a:ext uri="{FF2B5EF4-FFF2-40B4-BE49-F238E27FC236}">
                <a16:creationId xmlns:a16="http://schemas.microsoft.com/office/drawing/2014/main" xmlns="" id="{D50618DF-1664-4DB4-B064-2EB278F6C9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xmlns="" id="{40AC7477-E09D-45E9-8823-4925FA4A1D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13684C0A-6149-4ACC-B5CC-02D8C98F20F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7AE1CE7-BE7B-45CA-AF20-5FC855B4FFED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C5D16B41-D47A-4ABC-A7B4-CE66ED76393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D8B4ADC8-014E-4FEE-BDA8-9F8AD9BCBA4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079DCF1-B47C-4EDA-A14F-2155CEB4A63E}" type="slidenum">
              <a:t>‹Nr.›</a:t>
            </a:fld>
            <a:endParaRPr lang="en-US"/>
          </a:p>
        </p:txBody>
      </p:sp>
      <p:pic>
        <p:nvPicPr>
          <p:cNvPr id="7" name="Picture_20_2" descr="C:\Users\markus.guentert\Desktop\hpi-logo_20.png">
            <a:extLst>
              <a:ext uri="{FF2B5EF4-FFF2-40B4-BE49-F238E27FC236}">
                <a16:creationId xmlns:a16="http://schemas.microsoft.com/office/drawing/2014/main" xmlns="" id="{334D7853-AC7A-4300-A9D8-C9C218A51AA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039103" y="76196"/>
            <a:ext cx="1028700" cy="50292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AA0BF83C-4274-4D2B-A037-EDBC24045A6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000" b="1"/>
              <a:t>Business Process Management:</a:t>
            </a:r>
            <a:br>
              <a:rPr lang="en-US" sz="4000" b="1"/>
            </a:br>
            <a:r>
              <a:rPr lang="en-US" sz="4000" b="1"/>
              <a:t>Concepts, Languages, Architectures</a:t>
            </a:r>
            <a:br>
              <a:rPr lang="en-US" sz="4000" b="1"/>
            </a:br>
            <a:r>
              <a:rPr lang="en-US" sz="4000" b="1"/>
              <a:t/>
            </a:r>
            <a:br>
              <a:rPr lang="en-US" sz="4000" b="1"/>
            </a:br>
            <a:r>
              <a:rPr lang="en-US" sz="2800" b="1"/>
              <a:t>Third Edition</a:t>
            </a:r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xmlns="" id="{23307778-81C8-4E51-9822-8F87573D974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4724403"/>
            <a:ext cx="6400800" cy="990596"/>
          </a:xfrm>
        </p:spPr>
        <p:txBody>
          <a:bodyPr/>
          <a:lstStyle/>
          <a:p>
            <a:pPr lvl="0"/>
            <a:r>
              <a:rPr lang="en-US"/>
              <a:t>Mathias Weske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05568" y="5595817"/>
            <a:ext cx="2732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Figures</a:t>
            </a:r>
            <a:r>
              <a:rPr lang="de-DE" sz="2800" dirty="0" smtClean="0"/>
              <a:t> Chapter 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454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B6B14495-6ED0-4A87-9428-0E62946D6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92132" y="342900"/>
            <a:ext cx="5559734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4A285748-A46C-44F6-A428-22BF0A3CD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30306" y="342900"/>
            <a:ext cx="6683386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8B2D111D-ABDF-46C8-B412-52551F008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6640" y="342900"/>
            <a:ext cx="7570710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48E7363A-DCDE-4A63-9A6D-711AB1027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5D730F4F-4402-48D8-B459-881CAD8B3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C4DF7D2F-144C-4B80-8645-F457BA642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6CA8069F-C588-4A23-8151-383E492BB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8062CC70-55F5-4766-8CD8-23FAAE688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33036" y="342900"/>
            <a:ext cx="5877918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1F5F9597-FD3C-4520-9CDC-2D28B6352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F735B01B-9790-4470-A61D-DA08F8F87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A8C0C206-BB8B-4EB8-BD82-BE4CF9D692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b="1"/>
              <a:t>Legal Notice</a:t>
            </a:r>
            <a:endParaRPr lang="en-US" b="1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0FEFCD38-3985-4AE4-993B-28AC5E1655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47796"/>
            <a:ext cx="8229600" cy="4876796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de-DE" sz="2400"/>
              <a:t>This PowerPoint file contains figures used in</a:t>
            </a:r>
          </a:p>
          <a:p>
            <a:pPr lvl="1">
              <a:spcBef>
                <a:spcPts val="500"/>
              </a:spcBef>
            </a:pPr>
            <a:r>
              <a:rPr lang="de-DE" sz="2000"/>
              <a:t>Mathias Weske, Business Process Management: Concepts, Languages, Architectures 2019, XVII, 417 p. 311 illus., Hardcover ISBN: </a:t>
            </a:r>
            <a:r>
              <a:rPr lang="en-US" sz="2000"/>
              <a:t>978-3-662-59431-5, </a:t>
            </a:r>
            <a:r>
              <a:rPr lang="de-DE" sz="2000"/>
              <a:t>eBook ISBN: 978-3-662-59432-2 © Springer-Verlag Berlin Heidelberg 2019, 2012, 2007</a:t>
            </a:r>
          </a:p>
          <a:p>
            <a:pPr lvl="0">
              <a:spcBef>
                <a:spcPts val="600"/>
              </a:spcBef>
            </a:pPr>
            <a:r>
              <a:rPr lang="de-DE" sz="2400"/>
              <a:t>Each slide contains one picture in PNG-format with caption and copyright notice. It is illegal to remove the copyright notice from any of the figures.</a:t>
            </a:r>
          </a:p>
          <a:p>
            <a:pPr lvl="0">
              <a:spcBef>
                <a:spcPts val="600"/>
              </a:spcBef>
            </a:pPr>
            <a:r>
              <a:rPr lang="de-DE" sz="2400"/>
              <a:t>Commercial use in any form is not allowed without prior written approval by Springer-Verlag</a:t>
            </a:r>
          </a:p>
          <a:p>
            <a:pPr lvl="0">
              <a:spcBef>
                <a:spcPts val="600"/>
              </a:spcBef>
            </a:pPr>
            <a:endParaRPr lang="de-DE" sz="2400"/>
          </a:p>
        </p:txBody>
      </p:sp>
      <p:sp>
        <p:nvSpPr>
          <p:cNvPr id="4" name="Slide_20_Number_20_Placeholder_20_4">
            <a:extLst>
              <a:ext uri="{FF2B5EF4-FFF2-40B4-BE49-F238E27FC236}">
                <a16:creationId xmlns:a16="http://schemas.microsoft.com/office/drawing/2014/main" xmlns="" id="{8FE399C6-D8C0-4C99-AD93-32CBCC8DB416}"/>
              </a:ext>
            </a:extLst>
          </p:cNvPr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E303C6-617D-496F-A361-CC4920643257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931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468F0387-4C7C-48AA-8F32-CCAB2C894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8633" y="342900"/>
            <a:ext cx="7566733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A4A1C923-D3CF-4400-BF24-9F0FB439E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576017"/>
            <a:ext cx="8229600" cy="570597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BB37FA46-5135-4D6C-8A11-CD9E8C25E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48357" y="342900"/>
            <a:ext cx="5247284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F15CA350-74F8-4D8D-BF41-F75D8940E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34566" y="342900"/>
            <a:ext cx="6474857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6C6DEEAD-8841-42DC-BC82-1D40E1C4D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03D700AE-4515-4941-B082-D7274A665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9431" y="342900"/>
            <a:ext cx="7345146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1B4DCD40-1DD7-42F2-A537-76F9AE58B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83767C33-72BF-4883-BC60-FC592206F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24D4C6D2-855D-4231-AB27-0D923BA64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03539" y="342900"/>
            <a:ext cx="6336910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CE1B1FBB-316B-4504-B358-CDEE88FC6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F20A6524-72B9-4973-871B-9D8B5F971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8E246CA2-51DA-457D-BB30-8F215C3BA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5056" y="342900"/>
            <a:ext cx="7893878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8EF4ECC2-4157-4417-9F1C-68F94ECC3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4DCC5781-A02D-40EE-B156-A2B0B6910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22532" y="342900"/>
            <a:ext cx="6298926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Bildschirmpräsentation (4:3)</PresentationFormat>
  <Paragraphs>9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Business Process Management: Concepts, Languages, Architectures  Third Edition</vt:lpstr>
      <vt:lpstr>Legal Notice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Process Management: Concepts, Languages, Architectures</dc:title>
  <dc:creator>Leon Bein</dc:creator>
  <cp:lastModifiedBy>Weske, Mathias</cp:lastModifiedBy>
  <cp:revision>29</cp:revision>
  <dcterms:created xsi:type="dcterms:W3CDTF">2012-04-18T07:54:25Z</dcterms:created>
  <dcterms:modified xsi:type="dcterms:W3CDTF">2020-01-29T08:00:08Z</dcterms:modified>
</cp:coreProperties>
</file>