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557" r:id="rId3"/>
    <p:sldId id="742" r:id="rId4"/>
    <p:sldId id="743" r:id="rId5"/>
    <p:sldId id="744" r:id="rId6"/>
    <p:sldId id="745" r:id="rId7"/>
    <p:sldId id="746" r:id="rId8"/>
    <p:sldId id="747" r:id="rId9"/>
    <p:sldId id="748" r:id="rId10"/>
    <p:sldId id="749" r:id="rId11"/>
    <p:sldId id="750" r:id="rId12"/>
    <p:sldId id="751" r:id="rId13"/>
    <p:sldId id="752" r:id="rId14"/>
    <p:sldId id="753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2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_20_Placeholder_20_1">
            <a:extLst>
              <a:ext uri="{FF2B5EF4-FFF2-40B4-BE49-F238E27FC236}">
                <a16:creationId xmlns:a16="http://schemas.microsoft.com/office/drawing/2014/main" xmlns="" id="{C4DE983B-F7C3-4623-A18A-0A213C679DA6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_20_Placeholder_20_2">
            <a:extLst>
              <a:ext uri="{FF2B5EF4-FFF2-40B4-BE49-F238E27FC236}">
                <a16:creationId xmlns:a16="http://schemas.microsoft.com/office/drawing/2014/main" xmlns="" id="{4A659ED6-8089-42A5-A3DB-AF265D5AE664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765F415-3346-4B9B-AE90-92DB99FDC24E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4" name="Slide_20_Image_20_Placeholder_20_3">
            <a:extLst>
              <a:ext uri="{FF2B5EF4-FFF2-40B4-BE49-F238E27FC236}">
                <a16:creationId xmlns:a16="http://schemas.microsoft.com/office/drawing/2014/main" xmlns="" id="{1956D766-8A06-4668-903E-A045C3AC1E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_20_Placeholder_20_4">
            <a:extLst>
              <a:ext uri="{FF2B5EF4-FFF2-40B4-BE49-F238E27FC236}">
                <a16:creationId xmlns:a16="http://schemas.microsoft.com/office/drawing/2014/main" xmlns="" id="{80827724-4674-4B49-9E39-715C271D55C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7A2A3A50-1CA4-4C0E-AFDA-6CC892BCC65B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7F34D2C8-7F36-45CA-9426-51E11DE29421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CD3EDE5-C81F-4D90-8B02-6AE3EF568B2B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5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5F5752F8-B069-4472-923B-766C3862C51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xmlns="" id="{BCA7F5F9-C70A-4621-AA77-CAB820276C8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457B3089-C956-49D5-8EC6-0B939A75D5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8D1E9-BFD6-45C6-BD9F-08F683C27A04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599215EC-BAC1-4B3C-824F-9CC281E473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DE95334F-BF7B-46BD-B5B3-2FF32EDD8D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3DAE5F-F572-4938-87E8-74911BAAA73D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7355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68D004A7-B502-4427-8D0C-79548E3F74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xmlns="" id="{BC5257F2-DB27-41B6-A59E-F301C453389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06177FDF-05CE-4CDD-B14E-A3740C59AC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A7F75F-1313-444F-B67A-60743C58FAD0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8A6552CA-95BB-438E-8D6C-A11AD0E0FE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0E98EFBF-3756-41D4-B3EE-DCFC4F56105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6B4B9-A2BB-45B1-BF45-95D730547E5B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3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_20_Title_20_1">
            <a:extLst>
              <a:ext uri="{FF2B5EF4-FFF2-40B4-BE49-F238E27FC236}">
                <a16:creationId xmlns:a16="http://schemas.microsoft.com/office/drawing/2014/main" xmlns="" id="{BFA1BE88-CA2C-4EDA-A07E-24842AD233E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xmlns="" id="{1CA5FC23-883E-41F5-AD53-3A12963DFDA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7E50B3EB-0C02-40BD-97DE-B6E8ED7872E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F32DE4-7E2A-48A8-BF16-AA7CA1218526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2323A256-EC4C-4805-B294-20A1F86436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703FD614-FFFC-46F5-90FB-5E2C5335F5E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35D2D8-3A33-468C-831A-72BFB9E97A1A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62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6D9FB1AC-C930-4467-8443-0E71B755BC9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75BACA71-F7E6-472A-86C2-30148AEC486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E2E83133-6E4E-4D08-9650-89DB90F895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F6EC80-A8AD-44CD-9504-53A90290FC9D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xmlns="" id="{8ABBA215-FDC4-44C7-9E2B-441318C092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E5892A-6442-4ADF-9F2D-A791A69E773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2094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11D366FE-D077-4A47-A005-634F4EC014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xmlns="" id="{C5F734E9-F7B4-4F7C-8710-EA195A3824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2E6B9B1D-2F61-493C-890B-449B7E1A4D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FA1E8AD-6FB7-4098-A7C8-C273A4906873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20852BE7-ED7F-4642-925F-C5C54EDAAE0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5B215224-CF9A-44B9-9890-E77DC2DC32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38249F-BB31-4FB5-8187-678EEEF7116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282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EE384F84-A21C-4B41-BD3C-F9CFBFA619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EDF2F291-43A0-48EE-8A65-43891691414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xmlns="" id="{71E84DE0-411B-4957-9968-80C1EE1D968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_20_Placeholder_20_4">
            <a:extLst>
              <a:ext uri="{FF2B5EF4-FFF2-40B4-BE49-F238E27FC236}">
                <a16:creationId xmlns:a16="http://schemas.microsoft.com/office/drawing/2014/main" xmlns="" id="{9DC6493D-D0EC-493E-959F-4AC72154438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82C060D-29AD-4000-B719-C78BB4122914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2F09F6E6-4EDD-4171-B693-F6721EC4D8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78F9AC64-B72A-4BF0-8914-3C1B8E693D9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B7FD88-425C-48FF-8661-D6310FAB9E0F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8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70D4BAA3-B207-48BA-A981-D4777D6F91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xmlns="" id="{7B28E2BE-832D-4E90-9891-9BFC5687FE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xmlns="" id="{BD7E6A50-668B-4B9F-A977-BB00DF1AC71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_20_Placeholder_20_4">
            <a:extLst>
              <a:ext uri="{FF2B5EF4-FFF2-40B4-BE49-F238E27FC236}">
                <a16:creationId xmlns:a16="http://schemas.microsoft.com/office/drawing/2014/main" xmlns="" id="{6DBD2F5E-33DF-48FC-A75C-4AE56B8C598E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_20_Placeholder_20_5">
            <a:extLst>
              <a:ext uri="{FF2B5EF4-FFF2-40B4-BE49-F238E27FC236}">
                <a16:creationId xmlns:a16="http://schemas.microsoft.com/office/drawing/2014/main" xmlns="" id="{37073336-74C7-45A0-8A64-2E7A40AB279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_20_Placeholder_20_6">
            <a:extLst>
              <a:ext uri="{FF2B5EF4-FFF2-40B4-BE49-F238E27FC236}">
                <a16:creationId xmlns:a16="http://schemas.microsoft.com/office/drawing/2014/main" xmlns="" id="{ACD404C4-B756-4B24-B6C3-CEB2D6391B5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1B6C8E-CEF1-4618-9B3C-5E38749EF875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8" name="Footer_20_Placeholder_20_7">
            <a:extLst>
              <a:ext uri="{FF2B5EF4-FFF2-40B4-BE49-F238E27FC236}">
                <a16:creationId xmlns:a16="http://schemas.microsoft.com/office/drawing/2014/main" xmlns="" id="{D97763F2-3396-40CD-B16A-A460529E53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9" name="Slide_20_Number_20_Placeholder_20_8">
            <a:extLst>
              <a:ext uri="{FF2B5EF4-FFF2-40B4-BE49-F238E27FC236}">
                <a16:creationId xmlns:a16="http://schemas.microsoft.com/office/drawing/2014/main" xmlns="" id="{CD4D4A5C-CD05-41B4-BC37-CB2FAA9946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E0407FD-5807-4E40-9377-C2D943F254C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71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A21D619B-FC50-4DCD-B66B-1279DFCA364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_20_Placeholder_20_2">
            <a:extLst>
              <a:ext uri="{FF2B5EF4-FFF2-40B4-BE49-F238E27FC236}">
                <a16:creationId xmlns:a16="http://schemas.microsoft.com/office/drawing/2014/main" xmlns="" id="{9D910FD3-AEEA-4B42-9080-8D7D1321EB8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63E631-5F92-40C5-8E56-EE6FDB0CAB11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4" name="Footer_20_Placeholder_20_3">
            <a:extLst>
              <a:ext uri="{FF2B5EF4-FFF2-40B4-BE49-F238E27FC236}">
                <a16:creationId xmlns:a16="http://schemas.microsoft.com/office/drawing/2014/main" xmlns="" id="{3A8A90FD-8703-4B83-B076-46A6838C73F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5" name="Slide_20_Number_20_Placeholder_20_4">
            <a:extLst>
              <a:ext uri="{FF2B5EF4-FFF2-40B4-BE49-F238E27FC236}">
                <a16:creationId xmlns:a16="http://schemas.microsoft.com/office/drawing/2014/main" xmlns="" id="{42D644BB-D1C5-47EC-92C7-8CF5E418CD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782683-7B58-4DEB-8CA0-4F6A925D723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9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_20_Placeholder_20_1">
            <a:extLst>
              <a:ext uri="{FF2B5EF4-FFF2-40B4-BE49-F238E27FC236}">
                <a16:creationId xmlns:a16="http://schemas.microsoft.com/office/drawing/2014/main" xmlns="" id="{F9D2FD0B-CA0D-4FFB-AB04-0A4906CC19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3581403" y="6356351"/>
            <a:ext cx="2133596" cy="365129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fld id="{965B2408-299D-410A-BDDA-0ECFCBDC6DE1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3" name="Slide_20_Number_20_Placeholder_20_3">
            <a:extLst>
              <a:ext uri="{FF2B5EF4-FFF2-40B4-BE49-F238E27FC236}">
                <a16:creationId xmlns:a16="http://schemas.microsoft.com/office/drawing/2014/main" xmlns="" id="{C33983EE-19B0-4BE7-A3A2-B2E4A45868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25C6D45A-AFE2-45AF-B17E-CF2701011751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5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EB72239A-3CDC-4F5E-B6CF-F85B1A4385D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763A2468-5953-41EA-8519-02264F20083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xmlns="" id="{F2294F26-B280-4BDC-8615-A43EE62A6EF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_20_Placeholder_20_4">
            <a:extLst>
              <a:ext uri="{FF2B5EF4-FFF2-40B4-BE49-F238E27FC236}">
                <a16:creationId xmlns:a16="http://schemas.microsoft.com/office/drawing/2014/main" xmlns="" id="{7B16C164-2C89-40E7-91ED-0808768B028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BBAB532-7CAF-4C75-8F5E-548B8B28646A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44677A69-D5CC-4503-9B5D-5B04559622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2E667AA8-852B-4C41-8C0D-79FAA762A8D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6681BF-1E72-4679-A3BD-64C8C756DCE9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7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6AA0A59A-F787-47B6-8EBD-02856E9A8E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_20_Placeholder_20_2">
            <a:extLst>
              <a:ext uri="{FF2B5EF4-FFF2-40B4-BE49-F238E27FC236}">
                <a16:creationId xmlns:a16="http://schemas.microsoft.com/office/drawing/2014/main" xmlns="" id="{854350F7-5E82-4CFB-9448-22650C993AEC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/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xmlns="" id="{F379F765-9F85-4F89-B3F8-D87F2901930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_20_Placeholder_20_4">
            <a:extLst>
              <a:ext uri="{FF2B5EF4-FFF2-40B4-BE49-F238E27FC236}">
                <a16:creationId xmlns:a16="http://schemas.microsoft.com/office/drawing/2014/main" xmlns="" id="{51171DD3-8B42-4F4F-96CC-0854EC45DC3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63890A8-F917-4EEF-B24B-B6C79E1BDA6B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xmlns="" id="{3D3F7F45-6493-41AD-A7C3-E133B4E5E0E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xmlns="" id="{DCFBD836-275B-49EF-8528-EA5513BB5A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1F77FD-2835-4E1C-974C-1F3DBCBCEC57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22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Placeholder_20_1">
            <a:extLst>
              <a:ext uri="{FF2B5EF4-FFF2-40B4-BE49-F238E27FC236}">
                <a16:creationId xmlns:a16="http://schemas.microsoft.com/office/drawing/2014/main" xmlns="" id="{D50618DF-1664-4DB4-B064-2EB278F6C9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xmlns="" id="{40AC7477-E09D-45E9-8823-4925FA4A1D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_20_Placeholder_20_3">
            <a:extLst>
              <a:ext uri="{FF2B5EF4-FFF2-40B4-BE49-F238E27FC236}">
                <a16:creationId xmlns:a16="http://schemas.microsoft.com/office/drawing/2014/main" xmlns="" id="{13684C0A-6149-4ACC-B5CC-02D8C98F20F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7AE1CE7-BE7B-45CA-AF20-5FC855B4FFED}" type="datetime1">
              <a:rPr lang="en-US"/>
              <a:pPr lvl="0"/>
              <a:t>1/29/2020</a:t>
            </a:fld>
            <a:endParaRPr lang="en-US"/>
          </a:p>
        </p:txBody>
      </p:sp>
      <p:sp>
        <p:nvSpPr>
          <p:cNvPr id="5" name="Footer_20_Placeholder_20_4">
            <a:extLst>
              <a:ext uri="{FF2B5EF4-FFF2-40B4-BE49-F238E27FC236}">
                <a16:creationId xmlns:a16="http://schemas.microsoft.com/office/drawing/2014/main" xmlns="" id="{C5D16B41-D47A-4ABC-A7B4-CE66ED76393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Mathias Weske 2012</a:t>
            </a:r>
          </a:p>
        </p:txBody>
      </p:sp>
      <p:sp>
        <p:nvSpPr>
          <p:cNvPr id="6" name="Slide_20_Number_20_Placeholder_20_5">
            <a:extLst>
              <a:ext uri="{FF2B5EF4-FFF2-40B4-BE49-F238E27FC236}">
                <a16:creationId xmlns:a16="http://schemas.microsoft.com/office/drawing/2014/main" xmlns="" id="{D8B4ADC8-014E-4FEE-BDA8-9F8AD9BCBA43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2079DCF1-B47C-4EDA-A14F-2155CEB4A63E}" type="slidenum">
              <a:t>‹Nr.›</a:t>
            </a:fld>
            <a:endParaRPr lang="en-US"/>
          </a:p>
        </p:txBody>
      </p:sp>
      <p:pic>
        <p:nvPicPr>
          <p:cNvPr id="7" name="Picture_20_2" descr="C:\Users\markus.guentert\Desktop\hpi-logo_20.png">
            <a:extLst>
              <a:ext uri="{FF2B5EF4-FFF2-40B4-BE49-F238E27FC236}">
                <a16:creationId xmlns:a16="http://schemas.microsoft.com/office/drawing/2014/main" xmlns="" id="{334D7853-AC7A-4300-A9D8-C9C218A51AA3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039103" y="76196"/>
            <a:ext cx="1028700" cy="50292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AA0BF83C-4274-4D2B-A037-EDBC24045A6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sz="4000" b="1"/>
              <a:t>Business Process Management:</a:t>
            </a:r>
            <a:br>
              <a:rPr lang="en-US" sz="4000" b="1"/>
            </a:br>
            <a:r>
              <a:rPr lang="en-US" sz="4000" b="1"/>
              <a:t>Concepts, Languages, Architectures</a:t>
            </a:r>
            <a:br>
              <a:rPr lang="en-US" sz="4000" b="1"/>
            </a:br>
            <a:r>
              <a:rPr lang="en-US" sz="4000" b="1"/>
              <a:t/>
            </a:r>
            <a:br>
              <a:rPr lang="en-US" sz="4000" b="1"/>
            </a:br>
            <a:r>
              <a:rPr lang="en-US" sz="2800" b="1"/>
              <a:t>Third Edition</a:t>
            </a:r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xmlns="" id="{23307778-81C8-4E51-9822-8F87573D974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4724403"/>
            <a:ext cx="6400800" cy="990596"/>
          </a:xfrm>
        </p:spPr>
        <p:txBody>
          <a:bodyPr/>
          <a:lstStyle/>
          <a:p>
            <a:pPr lvl="0"/>
            <a:r>
              <a:rPr lang="en-US"/>
              <a:t>Mathias Weske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205568" y="5595817"/>
            <a:ext cx="27328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err="1" smtClean="0"/>
              <a:t>Figures</a:t>
            </a:r>
            <a:r>
              <a:rPr lang="de-DE" sz="2800" dirty="0" smtClean="0"/>
              <a:t> Chapter 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454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95D59EB-54F1-4552-B367-090D7EAE6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F52AC046-B23D-4454-9359-990C6484B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B1CA9E9-C5A4-4372-9E85-6EDFFA392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A74905E9-B4FC-489D-9DCA-02839E91C4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9ADCA1A-1517-461E-9A71-BEF406080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xmlns="" id="{A8C0C206-BB8B-4EB8-BD82-BE4CF9D692B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/>
              <a:t>Legal Notice</a:t>
            </a:r>
            <a:endParaRPr lang="en-US" b="1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xmlns="" id="{0FEFCD38-3985-4AE4-993B-28AC5E1655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47796"/>
            <a:ext cx="8229600" cy="4876796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de-DE" sz="2400"/>
              <a:t>This PowerPoint file contains figures used in</a:t>
            </a:r>
          </a:p>
          <a:p>
            <a:pPr lvl="1">
              <a:spcBef>
                <a:spcPts val="500"/>
              </a:spcBef>
            </a:pPr>
            <a:r>
              <a:rPr lang="de-DE" sz="2000"/>
              <a:t>Mathias Weske, Business Process Management: Concepts, Languages, Architectures 2019, XVII, 417 p. 311 illus., Hardcover ISBN: </a:t>
            </a:r>
            <a:r>
              <a:rPr lang="en-US" sz="2000"/>
              <a:t>978-3-662-59431-5, </a:t>
            </a:r>
            <a:r>
              <a:rPr lang="de-DE" sz="2000"/>
              <a:t>eBook ISBN: 978-3-662-59432-2 © Springer-Verlag Berlin Heidelberg 2019, 2012, 2007</a:t>
            </a:r>
          </a:p>
          <a:p>
            <a:pPr lvl="0">
              <a:spcBef>
                <a:spcPts val="600"/>
              </a:spcBef>
            </a:pPr>
            <a:r>
              <a:rPr lang="de-DE" sz="2400"/>
              <a:t>Each slide contains one picture in PNG-format with caption and copyright notice. It is illegal to remove the copyright notice from any of the figures.</a:t>
            </a:r>
          </a:p>
          <a:p>
            <a:pPr lvl="0">
              <a:spcBef>
                <a:spcPts val="600"/>
              </a:spcBef>
            </a:pPr>
            <a:r>
              <a:rPr lang="de-DE" sz="2400"/>
              <a:t>Commercial use in any form is not allowed without prior written approval by Springer-Verlag</a:t>
            </a:r>
          </a:p>
          <a:p>
            <a:pPr lvl="0">
              <a:spcBef>
                <a:spcPts val="600"/>
              </a:spcBef>
            </a:pPr>
            <a:endParaRPr lang="de-DE" sz="2400"/>
          </a:p>
        </p:txBody>
      </p:sp>
      <p:sp>
        <p:nvSpPr>
          <p:cNvPr id="4" name="Slide_20_Number_20_Placeholder_20_4">
            <a:extLst>
              <a:ext uri="{FF2B5EF4-FFF2-40B4-BE49-F238E27FC236}">
                <a16:creationId xmlns:a16="http://schemas.microsoft.com/office/drawing/2014/main" xmlns="" id="{8FE399C6-D8C0-4C99-AD93-32CBCC8DB416}"/>
              </a:ext>
            </a:extLst>
          </p:cNvPr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6E303C6-617D-496F-A361-CC4920643257}" type="slidenum">
              <a: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rPr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93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EF5E51E6-27F9-4C81-85BF-BE8125A2E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DDA02B34-6F5F-47FF-B423-1DB14D44B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665369F9-4079-42A9-9AA1-EC4A823D9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73E847A1-CF32-431C-B4B1-D35CA8352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4C15A0C8-3C8A-4B74-B345-3DC3F3F3A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17439"/>
            <a:ext cx="8229600" cy="56231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83DB7A32-4FE7-4A7A-BFC0-95DA0828E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5791E776-CEC3-49B6-8855-5D8777B962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200" y="637483"/>
            <a:ext cx="8229600" cy="558302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Bildschirmpräsentation (4:3)</PresentationFormat>
  <Paragraphs>9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Business Process Management: Concepts, Languages, Architectures  Third Edition</vt:lpstr>
      <vt:lpstr>Legal Notice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Process Management: Concepts, Languages, Architectures</dc:title>
  <dc:creator>Leon Bein</dc:creator>
  <cp:lastModifiedBy>Weske, Mathias</cp:lastModifiedBy>
  <cp:revision>24</cp:revision>
  <dcterms:created xsi:type="dcterms:W3CDTF">2012-04-18T07:54:25Z</dcterms:created>
  <dcterms:modified xsi:type="dcterms:W3CDTF">2020-01-29T08:00:36Z</dcterms:modified>
</cp:coreProperties>
</file>