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sldIdLst>
    <p:sldId id="256" r:id="rId2"/>
    <p:sldId id="557" r:id="rId3"/>
    <p:sldId id="630" r:id="rId4"/>
    <p:sldId id="631" r:id="rId5"/>
    <p:sldId id="632" r:id="rId6"/>
    <p:sldId id="633" r:id="rId7"/>
    <p:sldId id="634" r:id="rId8"/>
    <p:sldId id="635" r:id="rId9"/>
    <p:sldId id="636" r:id="rId10"/>
    <p:sldId id="637" r:id="rId11"/>
    <p:sldId id="638" r:id="rId12"/>
    <p:sldId id="639" r:id="rId13"/>
    <p:sldId id="640" r:id="rId14"/>
    <p:sldId id="641" r:id="rId15"/>
    <p:sldId id="642" r:id="rId16"/>
    <p:sldId id="643" r:id="rId17"/>
    <p:sldId id="644" r:id="rId18"/>
    <p:sldId id="645" r:id="rId19"/>
    <p:sldId id="646" r:id="rId20"/>
    <p:sldId id="647" r:id="rId21"/>
    <p:sldId id="648" r:id="rId22"/>
    <p:sldId id="649" r:id="rId23"/>
    <p:sldId id="650" r:id="rId24"/>
    <p:sldId id="651" r:id="rId25"/>
    <p:sldId id="652" r:id="rId26"/>
    <p:sldId id="653" r:id="rId27"/>
    <p:sldId id="654" r:id="rId28"/>
    <p:sldId id="655" r:id="rId29"/>
    <p:sldId id="656" r:id="rId30"/>
    <p:sldId id="657" r:id="rId31"/>
    <p:sldId id="658" r:id="rId32"/>
    <p:sldId id="659" r:id="rId33"/>
    <p:sldId id="660" r:id="rId34"/>
    <p:sldId id="661" r:id="rId35"/>
    <p:sldId id="662" r:id="rId36"/>
    <p:sldId id="663" r:id="rId37"/>
    <p:sldId id="664" r:id="rId38"/>
    <p:sldId id="665" r:id="rId39"/>
    <p:sldId id="666" r:id="rId40"/>
    <p:sldId id="667" r:id="rId41"/>
    <p:sldId id="668" r:id="rId42"/>
    <p:sldId id="669" r:id="rId43"/>
    <p:sldId id="670" r:id="rId44"/>
    <p:sldId id="671" r:id="rId45"/>
    <p:sldId id="672" r:id="rId46"/>
    <p:sldId id="673" r:id="rId47"/>
    <p:sldId id="674" r:id="rId48"/>
    <p:sldId id="675" r:id="rId49"/>
    <p:sldId id="676" r:id="rId50"/>
    <p:sldId id="677" r:id="rId51"/>
    <p:sldId id="678" r:id="rId52"/>
    <p:sldId id="679" r:id="rId53"/>
    <p:sldId id="680" r:id="rId54"/>
    <p:sldId id="681" r:id="rId55"/>
    <p:sldId id="682" r:id="rId56"/>
    <p:sldId id="683" r:id="rId57"/>
    <p:sldId id="684" r:id="rId58"/>
    <p:sldId id="685" r:id="rId59"/>
    <p:sldId id="686" r:id="rId60"/>
    <p:sldId id="687" r:id="rId61"/>
    <p:sldId id="688" r:id="rId62"/>
    <p:sldId id="689" r:id="rId63"/>
    <p:sldId id="690" r:id="rId64"/>
    <p:sldId id="691" r:id="rId65"/>
    <p:sldId id="692" r:id="rId66"/>
    <p:sldId id="693" r:id="rId67"/>
    <p:sldId id="694" r:id="rId68"/>
    <p:sldId id="695" r:id="rId69"/>
    <p:sldId id="696" r:id="rId70"/>
    <p:sldId id="697" r:id="rId71"/>
    <p:sldId id="698" r:id="rId72"/>
    <p:sldId id="699" r:id="rId73"/>
    <p:sldId id="700" r:id="rId74"/>
    <p:sldId id="701" r:id="rId75"/>
    <p:sldId id="702" r:id="rId76"/>
    <p:sldId id="703" r:id="rId77"/>
    <p:sldId id="704" r:id="rId78"/>
    <p:sldId id="705" r:id="rId79"/>
    <p:sldId id="706" r:id="rId80"/>
    <p:sldId id="707" r:id="rId81"/>
    <p:sldId id="708" r:id="rId82"/>
    <p:sldId id="709" r:id="rId83"/>
    <p:sldId id="710" r:id="rId84"/>
    <p:sldId id="711" r:id="rId85"/>
    <p:sldId id="712" r:id="rId86"/>
    <p:sldId id="713" r:id="rId87"/>
    <p:sldId id="714" r:id="rId88"/>
    <p:sldId id="715" r:id="rId89"/>
    <p:sldId id="716" r:id="rId90"/>
    <p:sldId id="717" r:id="rId91"/>
    <p:sldId id="718" r:id="rId92"/>
    <p:sldId id="719" r:id="rId93"/>
    <p:sldId id="720" r:id="rId94"/>
    <p:sldId id="721" r:id="rId95"/>
    <p:sldId id="722" r:id="rId96"/>
    <p:sldId id="723" r:id="rId97"/>
    <p:sldId id="724" r:id="rId98"/>
    <p:sldId id="725" r:id="rId99"/>
    <p:sldId id="726" r:id="rId100"/>
    <p:sldId id="727" r:id="rId101"/>
    <p:sldId id="728" r:id="rId102"/>
    <p:sldId id="729" r:id="rId103"/>
    <p:sldId id="730" r:id="rId104"/>
    <p:sldId id="731" r:id="rId105"/>
    <p:sldId id="732" r:id="rId106"/>
    <p:sldId id="733" r:id="rId107"/>
    <p:sldId id="734" r:id="rId108"/>
    <p:sldId id="735" r:id="rId109"/>
    <p:sldId id="736" r:id="rId110"/>
    <p:sldId id="737" r:id="rId111"/>
    <p:sldId id="738" r:id="rId112"/>
    <p:sldId id="739" r:id="rId113"/>
    <p:sldId id="740" r:id="rId114"/>
    <p:sldId id="741" r:id="rId11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2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_20_Placeholder_20_1">
            <a:extLst>
              <a:ext uri="{FF2B5EF4-FFF2-40B4-BE49-F238E27FC236}">
                <a16:creationId xmlns:a16="http://schemas.microsoft.com/office/drawing/2014/main" xmlns="" id="{C4DE983B-F7C3-4623-A18A-0A213C679DA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_20_Placeholder_20_2">
            <a:extLst>
              <a:ext uri="{FF2B5EF4-FFF2-40B4-BE49-F238E27FC236}">
                <a16:creationId xmlns:a16="http://schemas.microsoft.com/office/drawing/2014/main" xmlns="" id="{4A659ED6-8089-42A5-A3DB-AF265D5AE664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765F415-3346-4B9B-AE90-92DB99FDC24E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4" name="Slide_20_Image_20_Placeholder_20_3">
            <a:extLst>
              <a:ext uri="{FF2B5EF4-FFF2-40B4-BE49-F238E27FC236}">
                <a16:creationId xmlns:a16="http://schemas.microsoft.com/office/drawing/2014/main" xmlns="" id="{1956D766-8A06-4668-903E-A045C3AC1E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_20_Placeholder_20_4">
            <a:extLst>
              <a:ext uri="{FF2B5EF4-FFF2-40B4-BE49-F238E27FC236}">
                <a16:creationId xmlns:a16="http://schemas.microsoft.com/office/drawing/2014/main" xmlns="" id="{80827724-4674-4B49-9E39-715C271D55C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_20_Placeholder_20_5">
            <a:extLst>
              <a:ext uri="{FF2B5EF4-FFF2-40B4-BE49-F238E27FC236}">
                <a16:creationId xmlns:a16="http://schemas.microsoft.com/office/drawing/2014/main" xmlns="" id="{7A2A3A50-1CA4-4C0E-AFDA-6CC892BCC65B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_20_Number_20_Placeholder_20_6">
            <a:extLst>
              <a:ext uri="{FF2B5EF4-FFF2-40B4-BE49-F238E27FC236}">
                <a16:creationId xmlns:a16="http://schemas.microsoft.com/office/drawing/2014/main" xmlns="" id="{7F34D2C8-7F36-45CA-9426-51E11DE2942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CD3EDE5-C81F-4D90-8B02-6AE3EF568B2B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52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5F5752F8-B069-4472-923B-766C3862C51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_20_2">
            <a:extLst>
              <a:ext uri="{FF2B5EF4-FFF2-40B4-BE49-F238E27FC236}">
                <a16:creationId xmlns:a16="http://schemas.microsoft.com/office/drawing/2014/main" xmlns="" id="{BCA7F5F9-C70A-4621-AA77-CAB820276C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457B3089-C956-49D5-8EC6-0B939A75D56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E8D1E9-BFD6-45C6-BD9F-08F683C27A04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Footer_20_Placeholder_20_4">
            <a:extLst>
              <a:ext uri="{FF2B5EF4-FFF2-40B4-BE49-F238E27FC236}">
                <a16:creationId xmlns:a16="http://schemas.microsoft.com/office/drawing/2014/main" xmlns="" id="{599215EC-BAC1-4B3C-824F-9CC281E473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6" name="Slide_20_Number_20_Placeholder_20_5">
            <a:extLst>
              <a:ext uri="{FF2B5EF4-FFF2-40B4-BE49-F238E27FC236}">
                <a16:creationId xmlns:a16="http://schemas.microsoft.com/office/drawing/2014/main" xmlns="" id="{DE95334F-BF7B-46BD-B5B3-2FF32EDD8D4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3DAE5F-F572-4938-87E8-74911BAAA73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735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68D004A7-B502-4427-8D0C-79548E3F74A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_20_Text_20_Placeholder_20_2">
            <a:extLst>
              <a:ext uri="{FF2B5EF4-FFF2-40B4-BE49-F238E27FC236}">
                <a16:creationId xmlns:a16="http://schemas.microsoft.com/office/drawing/2014/main" xmlns="" id="{BC5257F2-DB27-41B6-A59E-F301C453389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06177FDF-05CE-4CDD-B14E-A3740C59ACF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A7F75F-1313-444F-B67A-60743C58FAD0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Footer_20_Placeholder_20_4">
            <a:extLst>
              <a:ext uri="{FF2B5EF4-FFF2-40B4-BE49-F238E27FC236}">
                <a16:creationId xmlns:a16="http://schemas.microsoft.com/office/drawing/2014/main" xmlns="" id="{8A6552CA-95BB-438E-8D6C-A11AD0E0FE5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6" name="Slide_20_Number_20_Placeholder_20_5">
            <a:extLst>
              <a:ext uri="{FF2B5EF4-FFF2-40B4-BE49-F238E27FC236}">
                <a16:creationId xmlns:a16="http://schemas.microsoft.com/office/drawing/2014/main" xmlns="" id="{0E98EFBF-3756-41D4-B3EE-DCFC4F5610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76B4B9-A2BB-45B1-BF45-95D730547E5B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39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_20_Title_20_1">
            <a:extLst>
              <a:ext uri="{FF2B5EF4-FFF2-40B4-BE49-F238E27FC236}">
                <a16:creationId xmlns:a16="http://schemas.microsoft.com/office/drawing/2014/main" xmlns="" id="{BFA1BE88-CA2C-4EDA-A07E-24842AD233E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_20_Text_20_Placeholder_20_2">
            <a:extLst>
              <a:ext uri="{FF2B5EF4-FFF2-40B4-BE49-F238E27FC236}">
                <a16:creationId xmlns:a16="http://schemas.microsoft.com/office/drawing/2014/main" xmlns="" id="{1CA5FC23-883E-41F5-AD53-3A12963DFDA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7E50B3EB-0C02-40BD-97DE-B6E8ED7872E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F32DE4-7E2A-48A8-BF16-AA7CA1218526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Footer_20_Placeholder_20_4">
            <a:extLst>
              <a:ext uri="{FF2B5EF4-FFF2-40B4-BE49-F238E27FC236}">
                <a16:creationId xmlns:a16="http://schemas.microsoft.com/office/drawing/2014/main" xmlns="" id="{2323A256-EC4C-4805-B294-20A1F86436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6" name="Slide_20_Number_20_Placeholder_20_5">
            <a:extLst>
              <a:ext uri="{FF2B5EF4-FFF2-40B4-BE49-F238E27FC236}">
                <a16:creationId xmlns:a16="http://schemas.microsoft.com/office/drawing/2014/main" xmlns="" id="{703FD614-FFFC-46F5-90FB-5E2C5335F5E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35D2D8-3A33-468C-831A-72BFB9E97A1A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6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6D9FB1AC-C930-4467-8443-0E71B755BC9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xmlns="" id="{75BACA71-F7E6-472A-86C2-30148AEC486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E2E83133-6E4E-4D08-9650-89DB90F895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F6EC80-A8AD-44CD-9504-53A90290FC9D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xmlns="" id="{8ABBA215-FDC4-44C7-9E2B-441318C092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E5892A-6442-4ADF-9F2D-A791A69E7731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209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11D366FE-D077-4A47-A005-634F4EC014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xmlns="" id="{C5F734E9-F7B4-4F7C-8710-EA195A3824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2E6B9B1D-2F61-493C-890B-449B7E1A4D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A1E8AD-6FB7-4098-A7C8-C273A4906873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Footer_20_Placeholder_20_4">
            <a:extLst>
              <a:ext uri="{FF2B5EF4-FFF2-40B4-BE49-F238E27FC236}">
                <a16:creationId xmlns:a16="http://schemas.microsoft.com/office/drawing/2014/main" xmlns="" id="{20852BE7-ED7F-4642-925F-C5C54EDAAE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6" name="Slide_20_Number_20_Placeholder_20_5">
            <a:extLst>
              <a:ext uri="{FF2B5EF4-FFF2-40B4-BE49-F238E27FC236}">
                <a16:creationId xmlns:a16="http://schemas.microsoft.com/office/drawing/2014/main" xmlns="" id="{5B215224-CF9A-44B9-9890-E77DC2DC32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38249F-BB31-4FB5-8187-678EEEF71161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8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EE384F84-A21C-4B41-BD3C-F9CFBFA6190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xmlns="" id="{EDF2F291-43A0-48EE-8A65-43891691414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_20_Placeholder_20_3">
            <a:extLst>
              <a:ext uri="{FF2B5EF4-FFF2-40B4-BE49-F238E27FC236}">
                <a16:creationId xmlns:a16="http://schemas.microsoft.com/office/drawing/2014/main" xmlns="" id="{71E84DE0-411B-4957-9968-80C1EE1D968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_20_Placeholder_20_4">
            <a:extLst>
              <a:ext uri="{FF2B5EF4-FFF2-40B4-BE49-F238E27FC236}">
                <a16:creationId xmlns:a16="http://schemas.microsoft.com/office/drawing/2014/main" xmlns="" id="{9DC6493D-D0EC-493E-959F-4AC72154438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2C060D-29AD-4000-B719-C78BB4122914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6" name="Footer_20_Placeholder_20_5">
            <a:extLst>
              <a:ext uri="{FF2B5EF4-FFF2-40B4-BE49-F238E27FC236}">
                <a16:creationId xmlns:a16="http://schemas.microsoft.com/office/drawing/2014/main" xmlns="" id="{2F09F6E6-4EDD-4171-B693-F6721EC4D8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7" name="Slide_20_Number_20_Placeholder_20_6">
            <a:extLst>
              <a:ext uri="{FF2B5EF4-FFF2-40B4-BE49-F238E27FC236}">
                <a16:creationId xmlns:a16="http://schemas.microsoft.com/office/drawing/2014/main" xmlns="" id="{78F9AC64-B72A-4BF0-8914-3C1B8E693D9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B7FD88-425C-48FF-8661-D6310FAB9E0F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8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70D4BAA3-B207-48BA-A981-D4777D6F91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xmlns="" id="{7B28E2BE-832D-4E90-9891-9BFC5687FE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_20_Placeholder_20_3">
            <a:extLst>
              <a:ext uri="{FF2B5EF4-FFF2-40B4-BE49-F238E27FC236}">
                <a16:creationId xmlns:a16="http://schemas.microsoft.com/office/drawing/2014/main" xmlns="" id="{BD7E6A50-668B-4B9F-A977-BB00DF1AC71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_20_Placeholder_20_4">
            <a:extLst>
              <a:ext uri="{FF2B5EF4-FFF2-40B4-BE49-F238E27FC236}">
                <a16:creationId xmlns:a16="http://schemas.microsoft.com/office/drawing/2014/main" xmlns="" id="{6DBD2F5E-33DF-48FC-A75C-4AE56B8C598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_20_Placeholder_20_5">
            <a:extLst>
              <a:ext uri="{FF2B5EF4-FFF2-40B4-BE49-F238E27FC236}">
                <a16:creationId xmlns:a16="http://schemas.microsoft.com/office/drawing/2014/main" xmlns="" id="{37073336-74C7-45A0-8A64-2E7A40AB279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_20_Placeholder_20_6">
            <a:extLst>
              <a:ext uri="{FF2B5EF4-FFF2-40B4-BE49-F238E27FC236}">
                <a16:creationId xmlns:a16="http://schemas.microsoft.com/office/drawing/2014/main" xmlns="" id="{ACD404C4-B756-4B24-B6C3-CEB2D6391B5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1B6C8E-CEF1-4618-9B3C-5E38749EF875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8" name="Footer_20_Placeholder_20_7">
            <a:extLst>
              <a:ext uri="{FF2B5EF4-FFF2-40B4-BE49-F238E27FC236}">
                <a16:creationId xmlns:a16="http://schemas.microsoft.com/office/drawing/2014/main" xmlns="" id="{D97763F2-3396-40CD-B16A-A460529E53E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9" name="Slide_20_Number_20_Placeholder_20_8">
            <a:extLst>
              <a:ext uri="{FF2B5EF4-FFF2-40B4-BE49-F238E27FC236}">
                <a16:creationId xmlns:a16="http://schemas.microsoft.com/office/drawing/2014/main" xmlns="" id="{CD4D4A5C-CD05-41B4-BC37-CB2FAA9946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0407FD-5807-4E40-9377-C2D943F254C9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71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A21D619B-FC50-4DCD-B66B-1279DFCA364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_20_Placeholder_20_2">
            <a:extLst>
              <a:ext uri="{FF2B5EF4-FFF2-40B4-BE49-F238E27FC236}">
                <a16:creationId xmlns:a16="http://schemas.microsoft.com/office/drawing/2014/main" xmlns="" id="{9D910FD3-AEEA-4B42-9080-8D7D1321EB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63E631-5F92-40C5-8E56-EE6FDB0CAB11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4" name="Footer_20_Placeholder_20_3">
            <a:extLst>
              <a:ext uri="{FF2B5EF4-FFF2-40B4-BE49-F238E27FC236}">
                <a16:creationId xmlns:a16="http://schemas.microsoft.com/office/drawing/2014/main" xmlns="" id="{3A8A90FD-8703-4B83-B076-46A6838C73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5" name="Slide_20_Number_20_Placeholder_20_4">
            <a:extLst>
              <a:ext uri="{FF2B5EF4-FFF2-40B4-BE49-F238E27FC236}">
                <a16:creationId xmlns:a16="http://schemas.microsoft.com/office/drawing/2014/main" xmlns="" id="{42D644BB-D1C5-47EC-92C7-8CF5E418CD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782683-7B58-4DEB-8CA0-4F6A925D7239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9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20_Placeholder_20_1">
            <a:extLst>
              <a:ext uri="{FF2B5EF4-FFF2-40B4-BE49-F238E27FC236}">
                <a16:creationId xmlns:a16="http://schemas.microsoft.com/office/drawing/2014/main" xmlns="" id="{F9D2FD0B-CA0D-4FFB-AB04-0A4906CC19C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3581403" y="6356351"/>
            <a:ext cx="2133596" cy="365129"/>
          </a:xfrm>
        </p:spPr>
        <p:txBody>
          <a:bodyPr anchorCtr="1"/>
          <a:lstStyle>
            <a:lvl1pPr algn="ctr">
              <a:defRPr/>
            </a:lvl1pPr>
          </a:lstStyle>
          <a:p>
            <a:pPr lvl="0"/>
            <a:fld id="{965B2408-299D-410A-BDDA-0ECFCBDC6DE1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3" name="Slide_20_Number_20_Placeholder_20_3">
            <a:extLst>
              <a:ext uri="{FF2B5EF4-FFF2-40B4-BE49-F238E27FC236}">
                <a16:creationId xmlns:a16="http://schemas.microsoft.com/office/drawing/2014/main" xmlns="" id="{C33983EE-19B0-4BE7-A3A2-B2E4A45868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fld id="{25C6D45A-AFE2-45AF-B17E-CF2701011751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5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EB72239A-3CDC-4F5E-B6CF-F85B1A4385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xmlns="" id="{763A2468-5953-41EA-8519-02264F20083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_20_Placeholder_20_3">
            <a:extLst>
              <a:ext uri="{FF2B5EF4-FFF2-40B4-BE49-F238E27FC236}">
                <a16:creationId xmlns:a16="http://schemas.microsoft.com/office/drawing/2014/main" xmlns="" id="{F2294F26-B280-4BDC-8615-A43EE62A6EF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_20_Placeholder_20_4">
            <a:extLst>
              <a:ext uri="{FF2B5EF4-FFF2-40B4-BE49-F238E27FC236}">
                <a16:creationId xmlns:a16="http://schemas.microsoft.com/office/drawing/2014/main" xmlns="" id="{7B16C164-2C89-40E7-91ED-0808768B028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BAB532-7CAF-4C75-8F5E-548B8B28646A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6" name="Footer_20_Placeholder_20_5">
            <a:extLst>
              <a:ext uri="{FF2B5EF4-FFF2-40B4-BE49-F238E27FC236}">
                <a16:creationId xmlns:a16="http://schemas.microsoft.com/office/drawing/2014/main" xmlns="" id="{44677A69-D5CC-4503-9B5D-5B04559622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7" name="Slide_20_Number_20_Placeholder_20_6">
            <a:extLst>
              <a:ext uri="{FF2B5EF4-FFF2-40B4-BE49-F238E27FC236}">
                <a16:creationId xmlns:a16="http://schemas.microsoft.com/office/drawing/2014/main" xmlns="" id="{2E667AA8-852B-4C41-8C0D-79FAA762A8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6681BF-1E72-4679-A3BD-64C8C756DCE9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73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6AA0A59A-F787-47B6-8EBD-02856E9A8E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_20_Placeholder_20_2">
            <a:extLst>
              <a:ext uri="{FF2B5EF4-FFF2-40B4-BE49-F238E27FC236}">
                <a16:creationId xmlns:a16="http://schemas.microsoft.com/office/drawing/2014/main" xmlns="" id="{854350F7-5E82-4CFB-9448-22650C993AE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_20_Placeholder_20_3">
            <a:extLst>
              <a:ext uri="{FF2B5EF4-FFF2-40B4-BE49-F238E27FC236}">
                <a16:creationId xmlns:a16="http://schemas.microsoft.com/office/drawing/2014/main" xmlns="" id="{F379F765-9F85-4F89-B3F8-D87F2901930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_20_Placeholder_20_4">
            <a:extLst>
              <a:ext uri="{FF2B5EF4-FFF2-40B4-BE49-F238E27FC236}">
                <a16:creationId xmlns:a16="http://schemas.microsoft.com/office/drawing/2014/main" xmlns="" id="{51171DD3-8B42-4F4F-96CC-0854EC45DC3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3890A8-F917-4EEF-B24B-B6C79E1BDA6B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6" name="Footer_20_Placeholder_20_5">
            <a:extLst>
              <a:ext uri="{FF2B5EF4-FFF2-40B4-BE49-F238E27FC236}">
                <a16:creationId xmlns:a16="http://schemas.microsoft.com/office/drawing/2014/main" xmlns="" id="{3D3F7F45-6493-41AD-A7C3-E133B4E5E0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7" name="Slide_20_Number_20_Placeholder_20_6">
            <a:extLst>
              <a:ext uri="{FF2B5EF4-FFF2-40B4-BE49-F238E27FC236}">
                <a16:creationId xmlns:a16="http://schemas.microsoft.com/office/drawing/2014/main" xmlns="" id="{DCFBD836-275B-49EF-8528-EA5513BB5A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1F77FD-2835-4E1C-974C-1F3DBCBCEC57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24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Placeholder_20_1">
            <a:extLst>
              <a:ext uri="{FF2B5EF4-FFF2-40B4-BE49-F238E27FC236}">
                <a16:creationId xmlns:a16="http://schemas.microsoft.com/office/drawing/2014/main" xmlns="" id="{D50618DF-1664-4DB4-B064-2EB278F6C9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xmlns="" id="{40AC7477-E09D-45E9-8823-4925FA4A1D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13684C0A-6149-4ACC-B5CC-02D8C98F20F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7AE1CE7-BE7B-45CA-AF20-5FC855B4FFED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Footer_20_Placeholder_20_4">
            <a:extLst>
              <a:ext uri="{FF2B5EF4-FFF2-40B4-BE49-F238E27FC236}">
                <a16:creationId xmlns:a16="http://schemas.microsoft.com/office/drawing/2014/main" xmlns="" id="{C5D16B41-D47A-4ABC-A7B4-CE66ED76393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6" name="Slide_20_Number_20_Placeholder_20_5">
            <a:extLst>
              <a:ext uri="{FF2B5EF4-FFF2-40B4-BE49-F238E27FC236}">
                <a16:creationId xmlns:a16="http://schemas.microsoft.com/office/drawing/2014/main" xmlns="" id="{D8B4ADC8-014E-4FEE-BDA8-9F8AD9BCBA4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079DCF1-B47C-4EDA-A14F-2155CEB4A63E}" type="slidenum">
              <a:t>‹Nr.›</a:t>
            </a:fld>
            <a:endParaRPr lang="en-US"/>
          </a:p>
        </p:txBody>
      </p:sp>
      <p:pic>
        <p:nvPicPr>
          <p:cNvPr id="7" name="Picture_20_2" descr="C:\Users\markus.guentert\Desktop\hpi-logo_20.png">
            <a:extLst>
              <a:ext uri="{FF2B5EF4-FFF2-40B4-BE49-F238E27FC236}">
                <a16:creationId xmlns:a16="http://schemas.microsoft.com/office/drawing/2014/main" xmlns="" id="{334D7853-AC7A-4300-A9D8-C9C218A51AA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39103" y="76196"/>
            <a:ext cx="1028700" cy="50292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AA0BF83C-4274-4D2B-A037-EDBC24045A61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4000" b="1"/>
              <a:t>Business Process Management:</a:t>
            </a:r>
            <a:br>
              <a:rPr lang="en-US" sz="4000" b="1"/>
            </a:br>
            <a:r>
              <a:rPr lang="en-US" sz="4000" b="1"/>
              <a:t>Concepts, Languages, Architectures</a:t>
            </a:r>
            <a:br>
              <a:rPr lang="en-US" sz="4000" b="1"/>
            </a:br>
            <a:r>
              <a:rPr lang="en-US" sz="4000" b="1"/>
              <a:t/>
            </a:r>
            <a:br>
              <a:rPr lang="en-US" sz="4000" b="1"/>
            </a:br>
            <a:r>
              <a:rPr lang="en-US" sz="2800" b="1"/>
              <a:t>Third Edition</a:t>
            </a:r>
          </a:p>
        </p:txBody>
      </p:sp>
      <p:sp>
        <p:nvSpPr>
          <p:cNvPr id="3" name="Subtitle_20_2">
            <a:extLst>
              <a:ext uri="{FF2B5EF4-FFF2-40B4-BE49-F238E27FC236}">
                <a16:creationId xmlns:a16="http://schemas.microsoft.com/office/drawing/2014/main" xmlns="" id="{23307778-81C8-4E51-9822-8F87573D974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4724403"/>
            <a:ext cx="6400800" cy="990596"/>
          </a:xfrm>
        </p:spPr>
        <p:txBody>
          <a:bodyPr/>
          <a:lstStyle/>
          <a:p>
            <a:pPr lvl="0"/>
            <a:r>
              <a:rPr lang="en-US"/>
              <a:t>Mathias Weske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205568" y="5595817"/>
            <a:ext cx="2732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Figures</a:t>
            </a:r>
            <a:r>
              <a:rPr lang="de-DE" sz="2800" dirty="0" smtClean="0"/>
              <a:t> Chapter 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454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F988B86-0BC8-4FEB-84DD-1EC249621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355061"/>
            <a:ext cx="8229600" cy="614786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466FFCA-E61A-4164-A7C0-B8F05ACB2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51B6A357-608A-4D7E-B149-A6A053F18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CC76B75F-B217-47F7-802D-D546504F6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15045C4-4875-419D-B8BE-5179979DE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0C812BD-904D-4681-AA3F-A700D0C75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CD3C83A-E655-47EB-BAEA-AB93EFDD4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07ECA29-4709-495E-B179-74A9B7D81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376412"/>
            <a:ext cx="8229600" cy="610516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A3DB4C9-FC6D-4208-84C8-FAC39A82E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513572"/>
            <a:ext cx="8229600" cy="583085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79F0D3E-ED3B-411E-9F67-250FA253B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25AA190-FD01-4CF7-9C92-AD9B1C1AC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3587C93-1413-4A3E-BA68-5DBCA1ED3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47670" y="342900"/>
            <a:ext cx="6448668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4D83A1A-15BE-4BF8-86BE-5ABEA530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08801597-00E8-45FA-BE0E-18CC1AB92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C1AC4A15-505F-4774-B3D7-E28C610C8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594C41C8-F4D0-4043-A207-45BB852C6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07A4AAF-A18C-4B2A-B7DB-718120183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26601"/>
            <a:ext cx="8229600" cy="560478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D08C1F8-64D9-4A8C-B83D-EB3E46000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C17A7900-E08C-485C-8EBF-7CD8BE230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8E186C41-7F4F-46C4-A4B2-77AFB6E99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CC52EBC0-B534-42E5-91A5-FB67D3BFC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1C54792-63FF-4119-8AB9-00D07AF29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AF1D387-91D6-4528-AF4C-2F482F092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5522A6BE-FC1C-4EA6-93E4-AD3033B4D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F6D0277-9A2A-403B-A33F-945557614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A8C0C206-BB8B-4EB8-BD82-BE4CF9D692B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1"/>
              <a:t>Legal Notice</a:t>
            </a:r>
            <a:endParaRPr lang="en-US" b="1"/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xmlns="" id="{0FEFCD38-3985-4AE4-993B-28AC5E1655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447796"/>
            <a:ext cx="8229600" cy="4876796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de-DE" sz="2400"/>
              <a:t>This PowerPoint file contains figures used in</a:t>
            </a:r>
          </a:p>
          <a:p>
            <a:pPr lvl="1">
              <a:spcBef>
                <a:spcPts val="500"/>
              </a:spcBef>
            </a:pPr>
            <a:r>
              <a:rPr lang="de-DE" sz="2000"/>
              <a:t>Mathias Weske, Business Process Management: Concepts, Languages, Architectures 2019, XVII, 417 p. 311 illus., Hardcover ISBN: </a:t>
            </a:r>
            <a:r>
              <a:rPr lang="en-US" sz="2000"/>
              <a:t>978-3-662-59431-5, </a:t>
            </a:r>
            <a:r>
              <a:rPr lang="de-DE" sz="2000"/>
              <a:t>eBook ISBN: 978-3-662-59432-2 © Springer-Verlag Berlin Heidelberg 2019, 2012, 2007</a:t>
            </a:r>
          </a:p>
          <a:p>
            <a:pPr lvl="0">
              <a:spcBef>
                <a:spcPts val="600"/>
              </a:spcBef>
            </a:pPr>
            <a:r>
              <a:rPr lang="de-DE" sz="2400"/>
              <a:t>Each slide contains one picture in PNG-format with caption and copyright notice. It is illegal to remove the copyright notice from any of the figures.</a:t>
            </a:r>
          </a:p>
          <a:p>
            <a:pPr lvl="0">
              <a:spcBef>
                <a:spcPts val="600"/>
              </a:spcBef>
            </a:pPr>
            <a:r>
              <a:rPr lang="de-DE" sz="2400"/>
              <a:t>Commercial use in any form is not allowed without prior written approval by Springer-Verlag</a:t>
            </a:r>
          </a:p>
          <a:p>
            <a:pPr lvl="0">
              <a:spcBef>
                <a:spcPts val="600"/>
              </a:spcBef>
            </a:pPr>
            <a:endParaRPr lang="de-DE" sz="2400"/>
          </a:p>
        </p:txBody>
      </p:sp>
      <p:sp>
        <p:nvSpPr>
          <p:cNvPr id="4" name="Slide_20_Number_20_Placeholder_20_4">
            <a:extLst>
              <a:ext uri="{FF2B5EF4-FFF2-40B4-BE49-F238E27FC236}">
                <a16:creationId xmlns:a16="http://schemas.microsoft.com/office/drawing/2014/main" xmlns="" id="{8FE399C6-D8C0-4C99-AD93-32CBCC8DB416}"/>
              </a:ext>
            </a:extLst>
          </p:cNvPr>
          <p:cNvSpPr txBox="1"/>
          <p:nvPr/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6E303C6-617D-496F-A361-CC4920643257}" type="slidenum">
              <a: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2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9931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82805316-EF61-48B6-9F1E-7A16CCD97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1481AB30-9C2F-4C11-A587-B570F74AE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E75139D4-C743-4F52-9040-496BF0EB5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60261DF-7021-451F-B8EB-2970993C9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7AAD0BD-16E8-48F2-919D-D72EBAE39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3A388BB-D89E-47CA-BEEB-0573A4FBF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82971" y="342900"/>
            <a:ext cx="5778047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ED1BB4ED-4651-46CB-96FC-C185AB383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61223" y="342900"/>
            <a:ext cx="8221562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D09D87A-E35F-4010-9F77-012F0250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49303" y="342900"/>
            <a:ext cx="7445401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54E40D6D-27F5-4956-AC76-B1AE87E85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16C8BD6-6A41-4BC0-8900-4376E587C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3C14C12-83FB-44A2-9E7B-648E3E676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01001376-B4E1-4426-9E63-20F57555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2434" y="342900"/>
            <a:ext cx="8039121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E392C5F9-A8AF-4694-82B8-B82A63048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777FB28-29FB-4656-BC91-9F63D0C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1AAE2161-A286-4955-BA6F-6E01DCCE9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6767" y="342900"/>
            <a:ext cx="6950454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0BE6AE93-7CAB-41A4-91A8-B6F176E12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7636" y="342900"/>
            <a:ext cx="6948726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1B4AA3A-DB09-4B1A-B9DA-CCE29AFB4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5793" y="342900"/>
            <a:ext cx="8172404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073C528F-0955-4DC1-959D-34C080001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538243"/>
            <a:ext cx="8229600" cy="578151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11A9762-5743-46CC-A67F-EF63E2948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59609" y="342900"/>
            <a:ext cx="4424772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6F71858-9A18-4F12-8ABB-9371B1586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8B578FED-BD34-4EF0-BA70-0C453F939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D6607BB-4418-4DDF-A3C3-6BBEE3F68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13F11CA8-88EE-4594-BE38-335EB0D51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594890"/>
            <a:ext cx="8229600" cy="56682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3BD40FE-2BDE-4880-A026-7DC8D7669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3655" y="342900"/>
            <a:ext cx="7596688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E28F60D1-D416-4313-B082-E35A0A6AB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5146A191-3CF4-4C7F-826C-F5FDE4F9B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F33E721-B156-4A19-8635-BD818764C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A948703-31A8-4B03-86F4-4340DC399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5E14BBCA-3794-4F8D-A284-9D79F3CC1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59CF7BC6-BB7A-4014-BAD6-C7E48703D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53180662-06FE-4DE5-A5F8-D1557AEE8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83BE509-BE49-4ADB-BD98-2537C6717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C29D0636-5054-463A-885A-F7F9AF0CD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C8876CB-6C43-4AB7-A414-0FC974089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7DDF16A-0024-41FD-A278-0D0D5E003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A7C7A82-274F-4758-BAA2-43BFE2031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A5BF7C7-7555-4B47-997E-DB66B73BC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5473" y="342900"/>
            <a:ext cx="7653052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2605CAB-C5DD-473C-BD00-A0C9F66FD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BD74E04-86C9-4ED3-AEDE-831C6B4D4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879E0FB-3ACA-4CC1-9502-93DB5E66E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FF92FAE-ACA2-463A-888C-74EC0290A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05D59BC1-2459-4C66-8B81-33B9CBA8B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538599"/>
            <a:ext cx="8229600" cy="578080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E731CB5E-5DD8-43F2-B992-BD4EEA419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474655"/>
            <a:ext cx="8229600" cy="59086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0EF4CF07-3B3F-4D20-95B5-F2B8C8CFA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C2943A1D-EC64-49FF-87C8-7B9FF478B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546107"/>
            <a:ext cx="8229600" cy="57657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F1297BF-F5F5-42ED-8EE6-201899A07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524737"/>
            <a:ext cx="8229600" cy="58085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8B3F4D0-31AC-49F9-9072-21299BC18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7A168F1-3A12-471E-AEE8-C2B29085C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C6B461D-F834-4997-A978-0797A5341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481093"/>
            <a:ext cx="8229600" cy="589581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D989AE9-A2EF-4302-853B-7F8AA5D42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80793" y="342900"/>
            <a:ext cx="5582412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E01218C1-5C91-478E-A58E-720B12C45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21382" y="342900"/>
            <a:ext cx="5301233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D76280F-8B43-4245-A32B-AC219BB4E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FBD1A98F-D9FB-4213-9BC7-11D55BFE5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877673E-19B9-462A-8234-C2AD51451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383316"/>
            <a:ext cx="8229600" cy="609136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5E75C76-C43B-4979-B820-7E62E6FB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FA5F8112-935C-432F-9722-6F9259E32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4DA5D19-8280-42A2-9107-CBD5E4296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36EED40-B0C6-4A43-8217-4ED58EA1B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C6A90E67-D498-438D-AA71-4E6436CE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1D8EAE75-42D1-4F76-97CD-42C704660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FCE2C4B-F8C6-44BB-8F50-A28A1FE1A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380756"/>
            <a:ext cx="8229600" cy="609648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FAE06847-9044-40E5-B305-ADABE2D5B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E5D58A87-0409-4C5F-9ED0-AD52746FD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26062"/>
            <a:ext cx="8229600" cy="56058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4E5F3C5-474D-4AB8-B70A-2EB9EA002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4072"/>
            <a:ext cx="8229600" cy="55898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1E7EBCBB-F3B8-49E8-BA7D-555B0D2B6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2CF3865-EDB5-4C9B-8C4B-5B080E35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F3195A31-4C6D-4D05-BEAF-4CD4D201A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1539A12-BDE9-4E99-A8D0-033419582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5B179AA7-BCF3-4D6B-BE7D-F913B4374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C378D82-015C-4644-BCD4-C1B1C6EE6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6100" y="342900"/>
            <a:ext cx="8191789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046443C-49EF-48C8-82FE-54206E990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54620" y="342900"/>
            <a:ext cx="6634749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43C2170-7C40-4977-9611-6DF8866C8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CF1C4E2-4607-415D-867D-65F7BBD96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57117" y="342900"/>
            <a:ext cx="5229755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ED3DE35-2F5D-4B6F-A7AD-BA62FF2A8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15523" y="342900"/>
            <a:ext cx="4112952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12644F8F-15B8-4784-8EC2-A5BCECFC7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DBDD811-8F64-4A77-83EE-E8B18E62F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6D3917A-F834-4E02-9E66-38CC6337F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CF5039FF-2D88-4278-960B-276A0F0EB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EA221233-F386-48AC-BA64-DF3CB35BF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1A2B06C4-0F29-4604-AB99-815761F02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68D2C0A-1161-47A5-B756-98EA88B8C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38EA0A9-1BA0-4440-BE6A-6A58357E2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C83C22DE-76F5-421F-9291-87C35197C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9433" y="342900"/>
            <a:ext cx="7385142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C1F54BCF-1E91-4A62-8B40-B0CCFEE47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F74AE6B6-12B7-4673-BBDA-48EC24471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1CFA4EB6-06DA-479E-8482-D95A308B2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FADA5E5-D6D4-425E-B854-B052420A3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</Words>
  <Application>Microsoft Office PowerPoint</Application>
  <PresentationFormat>Bildschirmpräsentation (4:3)</PresentationFormat>
  <Paragraphs>9</Paragraphs>
  <Slides>114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114</vt:i4>
      </vt:variant>
    </vt:vector>
  </HeadingPairs>
  <TitlesOfParts>
    <vt:vector size="117" baseType="lpstr">
      <vt:lpstr>Arial</vt:lpstr>
      <vt:lpstr>Calibri</vt:lpstr>
      <vt:lpstr>Office Theme</vt:lpstr>
      <vt:lpstr>Business Process Management: Concepts, Languages, Architectures  Third Edition</vt:lpstr>
      <vt:lpstr>Legal Notice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Process Management: Concepts, Languages, Architectures</dc:title>
  <dc:creator>Leon Bein</dc:creator>
  <cp:lastModifiedBy>Weske, Mathias</cp:lastModifiedBy>
  <cp:revision>23</cp:revision>
  <dcterms:created xsi:type="dcterms:W3CDTF">2012-04-18T07:54:25Z</dcterms:created>
  <dcterms:modified xsi:type="dcterms:W3CDTF">2020-01-29T08:00:50Z</dcterms:modified>
</cp:coreProperties>
</file>